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44" autoAdjust="0"/>
    <p:restoredTop sz="86364" autoAdjust="0"/>
  </p:normalViewPr>
  <p:slideViewPr>
    <p:cSldViewPr>
      <p:cViewPr varScale="1">
        <p:scale>
          <a:sx n="77" d="100"/>
          <a:sy n="77" d="100"/>
        </p:scale>
        <p:origin x="16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09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9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Posibilități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finanțare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err="1">
                <a:solidFill>
                  <a:srgbClr val="29C1AF"/>
                </a:solidFill>
              </a:rPr>
              <a:t>Finanțare</a:t>
            </a:r>
            <a:r>
              <a:rPr lang="fr-FR" dirty="0">
                <a:solidFill>
                  <a:srgbClr val="29C1AF"/>
                </a:solidFill>
              </a:rPr>
              <a:t> </a:t>
            </a:r>
            <a:r>
              <a:rPr lang="fr-FR" dirty="0" err="1">
                <a:solidFill>
                  <a:srgbClr val="29C1AF"/>
                </a:solidFill>
              </a:rPr>
              <a:t>externă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2800" dirty="0" err="1"/>
              <a:t>Opțiuni</a:t>
            </a:r>
            <a:r>
              <a:rPr lang="en-GB" sz="2800" dirty="0"/>
              <a:t> </a:t>
            </a:r>
            <a:r>
              <a:rPr lang="en-GB" sz="2800" dirty="0" err="1"/>
              <a:t>pentru</a:t>
            </a:r>
            <a:r>
              <a:rPr lang="en-GB" sz="2800" dirty="0"/>
              <a:t> </a:t>
            </a:r>
            <a:r>
              <a:rPr lang="en-GB" sz="2800" dirty="0" err="1"/>
              <a:t>finanțarea</a:t>
            </a:r>
            <a:r>
              <a:rPr lang="en-GB" sz="2800" dirty="0"/>
              <a:t> </a:t>
            </a:r>
            <a:r>
              <a:rPr lang="en-GB" sz="2800" dirty="0" err="1"/>
              <a:t>externă</a:t>
            </a:r>
            <a:r>
              <a:rPr lang="en-GB" sz="2800" dirty="0"/>
              <a:t>:</a:t>
            </a:r>
            <a:endParaRPr lang="sk-SK" sz="2800" dirty="0"/>
          </a:p>
          <a:p>
            <a:pPr lvl="1"/>
            <a:r>
              <a:rPr lang="en-GB" sz="2600" dirty="0" err="1"/>
              <a:t>familie</a:t>
            </a:r>
            <a:r>
              <a:rPr lang="en-GB" sz="2600" dirty="0"/>
              <a:t>, </a:t>
            </a:r>
            <a:r>
              <a:rPr lang="en-GB" sz="2600" dirty="0" err="1"/>
              <a:t>prieteni</a:t>
            </a:r>
            <a:r>
              <a:rPr lang="en-GB" sz="2600" dirty="0"/>
              <a:t> </a:t>
            </a:r>
            <a:r>
              <a:rPr lang="en-GB" sz="2600" dirty="0" err="1"/>
              <a:t>și</a:t>
            </a:r>
            <a:r>
              <a:rPr lang="en-GB" sz="2600" dirty="0"/>
              <a:t> </a:t>
            </a:r>
            <a:r>
              <a:rPr lang="en-GB" sz="2600" dirty="0" err="1"/>
              <a:t>cunoștințe</a:t>
            </a:r>
            <a:r>
              <a:rPr lang="en-GB" sz="2600" dirty="0"/>
              <a:t>, de </a:t>
            </a:r>
            <a:r>
              <a:rPr lang="en-GB" sz="2600" dirty="0" err="1"/>
              <a:t>asemenea</a:t>
            </a:r>
            <a:r>
              <a:rPr lang="en-GB" sz="2600" dirty="0"/>
              <a:t> </a:t>
            </a:r>
            <a:r>
              <a:rPr lang="en-GB" sz="2600" dirty="0" err="1"/>
              <a:t>cunoscute</a:t>
            </a:r>
            <a:r>
              <a:rPr lang="en-GB" sz="2600" dirty="0"/>
              <a:t> ca </a:t>
            </a:r>
            <a:r>
              <a:rPr lang="en-GB" sz="2600" dirty="0" err="1"/>
              <a:t>cei</a:t>
            </a:r>
            <a:r>
              <a:rPr lang="en-GB" sz="2600" dirty="0"/>
              <a:t> “3F” – de </a:t>
            </a:r>
            <a:r>
              <a:rPr lang="en-GB" sz="2600" dirty="0" err="1"/>
              <a:t>obicei</a:t>
            </a:r>
            <a:r>
              <a:rPr lang="en-GB" sz="2600" dirty="0"/>
              <a:t> </a:t>
            </a:r>
            <a:r>
              <a:rPr lang="en-GB" sz="2600" dirty="0" err="1"/>
              <a:t>prin</a:t>
            </a:r>
            <a:r>
              <a:rPr lang="en-GB" sz="2600" dirty="0"/>
              <a:t> </a:t>
            </a:r>
            <a:r>
              <a:rPr lang="en-GB" sz="2600" dirty="0" err="1"/>
              <a:t>contacte</a:t>
            </a:r>
            <a:r>
              <a:rPr lang="en-GB" sz="2600" dirty="0"/>
              <a:t> </a:t>
            </a:r>
            <a:r>
              <a:rPr lang="en-GB" sz="2600" dirty="0" err="1"/>
              <a:t>personale</a:t>
            </a:r>
            <a:endParaRPr lang="en-GB" sz="2600" dirty="0"/>
          </a:p>
          <a:p>
            <a:pPr lvl="1"/>
            <a:r>
              <a:rPr lang="en-GB" sz="2600" dirty="0"/>
              <a:t>“</a:t>
            </a:r>
            <a:r>
              <a:rPr lang="fr-FR" sz="2600" dirty="0" err="1"/>
              <a:t>îngeri</a:t>
            </a:r>
            <a:r>
              <a:rPr lang="fr-FR" sz="2600" dirty="0"/>
              <a:t> de </a:t>
            </a:r>
            <a:r>
              <a:rPr lang="fr-FR" sz="2600" dirty="0" err="1"/>
              <a:t>afaceri</a:t>
            </a:r>
            <a:r>
              <a:rPr lang="en-GB" sz="2600" dirty="0"/>
              <a:t>”</a:t>
            </a:r>
            <a:endParaRPr lang="sk-SK" sz="2600" dirty="0"/>
          </a:p>
          <a:p>
            <a:pPr lvl="1"/>
            <a:r>
              <a:rPr lang="sk-SK" sz="2600" dirty="0" err="1"/>
              <a:t>crowdfunding</a:t>
            </a:r>
            <a:endParaRPr lang="sk-SK" sz="2600" dirty="0"/>
          </a:p>
          <a:p>
            <a:pPr lvl="1"/>
            <a:r>
              <a:rPr lang="en-GB" sz="2600" dirty="0" err="1"/>
              <a:t>surse</a:t>
            </a:r>
            <a:r>
              <a:rPr lang="en-GB" sz="2600" dirty="0"/>
              <a:t> </a:t>
            </a:r>
            <a:r>
              <a:rPr lang="en-GB" sz="2600" dirty="0" err="1"/>
              <a:t>ocazionale</a:t>
            </a:r>
            <a:r>
              <a:rPr lang="en-GB" sz="2600" dirty="0"/>
              <a:t> de </a:t>
            </a:r>
            <a:r>
              <a:rPr lang="en-GB" sz="2600" dirty="0" err="1"/>
              <a:t>finanțare</a:t>
            </a:r>
            <a:r>
              <a:rPr lang="en-GB" sz="2600" dirty="0"/>
              <a:t> sub forma </a:t>
            </a:r>
            <a:r>
              <a:rPr lang="en-GB" sz="2600" dirty="0" err="1"/>
              <a:t>unor</a:t>
            </a:r>
            <a:r>
              <a:rPr lang="en-GB" sz="2600" dirty="0"/>
              <a:t> </a:t>
            </a:r>
            <a:r>
              <a:rPr lang="en-GB" sz="2600" dirty="0" err="1"/>
              <a:t>diferite</a:t>
            </a:r>
            <a:r>
              <a:rPr lang="en-GB" sz="2600" dirty="0"/>
              <a:t> scheme </a:t>
            </a:r>
            <a:r>
              <a:rPr lang="en-GB" sz="2600" dirty="0" err="1"/>
              <a:t>subsidiare</a:t>
            </a:r>
            <a:r>
              <a:rPr lang="en-GB" sz="2600" dirty="0"/>
              <a:t> </a:t>
            </a:r>
            <a:r>
              <a:rPr lang="en-GB" sz="2600" dirty="0" err="1"/>
              <a:t>și</a:t>
            </a:r>
            <a:r>
              <a:rPr lang="en-GB" sz="2600" dirty="0"/>
              <a:t> </a:t>
            </a:r>
            <a:r>
              <a:rPr lang="en-GB" sz="2600" dirty="0" err="1"/>
              <a:t>competiții</a:t>
            </a:r>
            <a:r>
              <a:rPr lang="en-GB" sz="2600" dirty="0"/>
              <a:t> </a:t>
            </a:r>
            <a:r>
              <a:rPr lang="en-GB" sz="2600" dirty="0" err="1"/>
              <a:t>adresate</a:t>
            </a:r>
            <a:r>
              <a:rPr lang="en-GB" sz="2600" dirty="0"/>
              <a:t> start-up-</a:t>
            </a:r>
            <a:r>
              <a:rPr lang="en-GB" sz="2600" dirty="0" err="1"/>
              <a:t>urilor</a:t>
            </a:r>
            <a:endParaRPr lang="sk-SK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Familie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cunoștințe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familia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prietenii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apropiați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asigura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din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capitalul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necesar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începerii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afacerii</a:t>
            </a:r>
            <a:endParaRPr lang="en-GB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metodă</a:t>
            </a:r>
            <a:r>
              <a:rPr lang="en-GB" dirty="0"/>
              <a:t> de </a:t>
            </a:r>
            <a:r>
              <a:rPr lang="en-GB" dirty="0" err="1"/>
              <a:t>finanțare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folosită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principal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partea</a:t>
            </a:r>
            <a:r>
              <a:rPr lang="en-GB" dirty="0"/>
              <a:t> </a:t>
            </a:r>
            <a:r>
              <a:rPr lang="en-GB" dirty="0" err="1"/>
              <a:t>inițială</a:t>
            </a:r>
            <a:r>
              <a:rPr lang="en-GB" dirty="0"/>
              <a:t> a start-up-</a:t>
            </a:r>
            <a:r>
              <a:rPr lang="en-GB" dirty="0" err="1"/>
              <a:t>ului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reprezintă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dovad</a:t>
            </a:r>
            <a:r>
              <a:rPr lang="en-GB" dirty="0" err="1"/>
              <a:t>ă</a:t>
            </a:r>
            <a:r>
              <a:rPr lang="en-GB" dirty="0"/>
              <a:t> </a:t>
            </a:r>
            <a:r>
              <a:rPr lang="en-GB" dirty="0" err="1"/>
              <a:t>că</a:t>
            </a:r>
            <a:r>
              <a:rPr lang="en-GB" dirty="0"/>
              <a:t> start-up-</a:t>
            </a:r>
            <a:r>
              <a:rPr lang="en-GB" dirty="0" err="1"/>
              <a:t>ul</a:t>
            </a:r>
            <a:r>
              <a:rPr lang="en-GB" dirty="0"/>
              <a:t> are un capital de </a:t>
            </a:r>
            <a:r>
              <a:rPr lang="en-GB" dirty="0" err="1"/>
              <a:t>bază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GB" b="1" dirty="0"/>
              <a:t>“</a:t>
            </a:r>
            <a:r>
              <a:rPr lang="fr-FR" b="1" dirty="0" err="1"/>
              <a:t>Îngeri</a:t>
            </a:r>
            <a:r>
              <a:rPr lang="fr-FR" b="1" dirty="0"/>
              <a:t> de </a:t>
            </a:r>
            <a:r>
              <a:rPr lang="fr-FR" b="1" dirty="0" err="1"/>
              <a:t>afaceri</a:t>
            </a:r>
            <a:r>
              <a:rPr lang="en-GB" b="1" dirty="0"/>
              <a:t>”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persoană</a:t>
            </a:r>
            <a:r>
              <a:rPr lang="en-GB" dirty="0"/>
              <a:t>, </a:t>
            </a:r>
            <a:r>
              <a:rPr lang="en-GB" dirty="0" err="1"/>
              <a:t>grup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o </a:t>
            </a:r>
            <a:r>
              <a:rPr lang="en-GB" dirty="0" err="1"/>
              <a:t>companie</a:t>
            </a:r>
            <a:r>
              <a:rPr lang="en-GB" dirty="0"/>
              <a:t> de </a:t>
            </a:r>
            <a:r>
              <a:rPr lang="en-GB" dirty="0" err="1"/>
              <a:t>afaceri</a:t>
            </a:r>
            <a:r>
              <a:rPr lang="en-GB" dirty="0"/>
              <a:t> care </a:t>
            </a:r>
            <a:r>
              <a:rPr lang="en-GB" dirty="0" err="1"/>
              <a:t>finanțează</a:t>
            </a:r>
            <a:r>
              <a:rPr lang="en-GB" dirty="0"/>
              <a:t> start-up-</a:t>
            </a:r>
            <a:r>
              <a:rPr lang="en-GB" dirty="0" err="1"/>
              <a:t>ul</a:t>
            </a:r>
            <a:r>
              <a:rPr lang="en-GB" dirty="0"/>
              <a:t> din </a:t>
            </a:r>
            <a:r>
              <a:rPr lang="en-GB" dirty="0" err="1"/>
              <a:t>sursele</a:t>
            </a:r>
            <a:r>
              <a:rPr lang="en-GB" dirty="0"/>
              <a:t> </a:t>
            </a:r>
            <a:r>
              <a:rPr lang="en-GB" dirty="0" err="1"/>
              <a:t>lor</a:t>
            </a:r>
            <a:r>
              <a:rPr lang="en-GB" dirty="0"/>
              <a:t> private. Au diverse </a:t>
            </a:r>
            <a:r>
              <a:rPr lang="en-GB" dirty="0" err="1"/>
              <a:t>condiții</a:t>
            </a:r>
            <a:r>
              <a:rPr lang="en-GB" dirty="0"/>
              <a:t>, cum </a:t>
            </a:r>
            <a:r>
              <a:rPr lang="en-GB" dirty="0" err="1"/>
              <a:t>ar</a:t>
            </a:r>
            <a:r>
              <a:rPr lang="en-GB" dirty="0"/>
              <a:t> fi </a:t>
            </a:r>
            <a:r>
              <a:rPr lang="en-GB" dirty="0" err="1"/>
              <a:t>deținerea</a:t>
            </a:r>
            <a:r>
              <a:rPr lang="en-GB" dirty="0"/>
              <a:t>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părți</a:t>
            </a:r>
            <a:r>
              <a:rPr lang="en-GB" dirty="0"/>
              <a:t> din </a:t>
            </a:r>
            <a:r>
              <a:rPr lang="en-GB" dirty="0" err="1"/>
              <a:t>afacere</a:t>
            </a:r>
            <a:endParaRPr lang="en-GB" dirty="0"/>
          </a:p>
          <a:p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lângă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susținerea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financiară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oferă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mentorat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start-up-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ului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corectează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funcționarea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acestuia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asemenea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furnizează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rețea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asemena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cunoscut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 “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finanțare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inteligentă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GB" b="1" dirty="0"/>
              <a:t>“</a:t>
            </a:r>
            <a:r>
              <a:rPr lang="fr-FR" b="1" dirty="0" err="1"/>
              <a:t>Îngeri</a:t>
            </a:r>
            <a:r>
              <a:rPr lang="fr-FR" b="1" dirty="0"/>
              <a:t> de </a:t>
            </a:r>
            <a:r>
              <a:rPr lang="fr-FR" b="1" dirty="0" err="1"/>
              <a:t>afaceri</a:t>
            </a:r>
            <a:r>
              <a:rPr lang="en-GB" b="1" dirty="0"/>
              <a:t>”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contactele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 fi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obținute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relații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comerciale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așa-numitele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rețele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îngeri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”: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Slovak Business Angels Network 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inițiativă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informală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Agenției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Naționale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pentru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Dezvoltarea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Companiilor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Mijlocii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www.businessangels.sk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42angels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rețea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private de “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îngei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afaceri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pentru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start-up-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tehnologie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din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Slovacia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Republica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Cehă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www.42angels.sk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Neulogy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firmă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private de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consultații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care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facilitează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accesul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finanțare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“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îngeri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afaceri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locali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Capital de </a:t>
            </a:r>
            <a:r>
              <a:rPr lang="en-GB" sz="44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risc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specializate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investiții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investesc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potențial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considerabil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riscuri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mari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obicei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investesc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stagiile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târzii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ca “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îngeri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aaceri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Investitori</a:t>
            </a:r>
            <a:r>
              <a:rPr lang="en-GB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GB" sz="44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strategici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entități care operează de mai mult timp în sector</a:t>
            </a:r>
          </a:p>
          <a:p>
            <a:r>
              <a:rPr lang="ro-RO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poate oferi finanțare în cadrul unei societăți asociate sau al unei structuri mai mari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309</Words>
  <Application>Microsoft Office PowerPoint</Application>
  <PresentationFormat>On-screen Show (4:3)</PresentationFormat>
  <Paragraphs>37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Posibilități de finanțare</vt:lpstr>
      <vt:lpstr>PowerPoint Presentation</vt:lpstr>
      <vt:lpstr>Familie și cunoștințe</vt:lpstr>
      <vt:lpstr>“Îngeri de afaceri”</vt:lpstr>
      <vt:lpstr>“Îngeri de afaceri”</vt:lpstr>
      <vt:lpstr>Capital de risc</vt:lpstr>
      <vt:lpstr>Investitori strategici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Catrina</cp:lastModifiedBy>
  <cp:revision>65</cp:revision>
  <dcterms:created xsi:type="dcterms:W3CDTF">2017-03-08T21:43:37Z</dcterms:created>
  <dcterms:modified xsi:type="dcterms:W3CDTF">2018-01-22T16:51:20Z</dcterms:modified>
</cp:coreProperties>
</file>